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273" r:id="rId2"/>
    <p:sldId id="264" r:id="rId3"/>
    <p:sldId id="267" r:id="rId4"/>
    <p:sldId id="275" r:id="rId5"/>
    <p:sldId id="276" r:id="rId6"/>
    <p:sldId id="278" r:id="rId7"/>
    <p:sldId id="279" r:id="rId8"/>
    <p:sldId id="280" r:id="rId9"/>
    <p:sldId id="281" r:id="rId10"/>
    <p:sldId id="269" r:id="rId11"/>
    <p:sldId id="263" r:id="rId12"/>
    <p:sldId id="271" r:id="rId13"/>
    <p:sldId id="270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4663"/>
    <a:srgbClr val="3B6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9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CD-4237-8F62-EEF33157623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CD-4237-8F62-EEF33157623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CD-4237-8F62-EEF33157623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0CD-4237-8F62-EEF3315762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9375792"/>
        <c:axId val="569374152"/>
      </c:barChart>
      <c:catAx>
        <c:axId val="56937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UA"/>
          </a:p>
        </c:txPr>
        <c:crossAx val="569374152"/>
        <c:crosses val="autoZero"/>
        <c:auto val="1"/>
        <c:lblAlgn val="ctr"/>
        <c:lblOffset val="100"/>
        <c:noMultiLvlLbl val="0"/>
      </c:catAx>
      <c:valAx>
        <c:axId val="569374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UA"/>
          </a:p>
        </c:txPr>
        <c:crossAx val="569375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6B674C-47DE-4D69-824F-B768083A565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23DA66-C4C8-47FB-AD19-85F20319C66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5826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14325" y="3004909"/>
            <a:ext cx="7839075" cy="183379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200" b="1"/>
            </a:lvl1pPr>
          </a:lstStyle>
          <a:p>
            <a:r>
              <a:rPr lang="ru-RU" sz="3200" b="1" dirty="0"/>
              <a:t>НАЗВА ТЕМИ РОБОТИ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401411" y="2966793"/>
            <a:ext cx="7790160" cy="0"/>
          </a:xfrm>
          <a:prstGeom prst="line">
            <a:avLst/>
          </a:prstGeom>
          <a:ln w="12700">
            <a:solidFill>
              <a:srgbClr val="3146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245820" y="5816726"/>
            <a:ext cx="2048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uk-UA" sz="1600" dirty="0"/>
              <a:t>Науковий керівник: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253091" y="6475729"/>
            <a:ext cx="349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uk-UA" sz="1200" dirty="0"/>
              <a:t>Доступне для завантаження</a:t>
            </a:r>
            <a:r>
              <a:rPr lang="en-US" sz="1200" dirty="0"/>
              <a:t> </a:t>
            </a:r>
            <a:r>
              <a:rPr lang="uk-UA" sz="1200" dirty="0"/>
              <a:t>на</a:t>
            </a:r>
            <a:r>
              <a:rPr lang="uk-UA" sz="1200" baseline="0" dirty="0"/>
              <a:t> сайті кафедри</a:t>
            </a:r>
            <a:r>
              <a:rPr lang="uk-UA" sz="1200" dirty="0"/>
              <a:t>:</a:t>
            </a:r>
          </a:p>
        </p:txBody>
      </p:sp>
      <p:sp>
        <p:nvSpPr>
          <p:cNvPr id="25" name="Объект 24"/>
          <p:cNvSpPr>
            <a:spLocks noGrp="1"/>
          </p:cNvSpPr>
          <p:nvPr>
            <p:ph sz="quarter" idx="10" hasCustomPrompt="1"/>
          </p:nvPr>
        </p:nvSpPr>
        <p:spPr>
          <a:xfrm>
            <a:off x="314324" y="1604946"/>
            <a:ext cx="7419975" cy="135950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>
              <a:defRPr sz="2000" b="1"/>
            </a:lvl2pPr>
            <a:lvl3pPr>
              <a:defRPr sz="2000" b="1"/>
            </a:lvl3pPr>
            <a:lvl4pPr>
              <a:defRPr sz="2000" b="1"/>
            </a:lvl4pPr>
            <a:lvl5pPr>
              <a:defRPr sz="2000" b="1"/>
            </a:lvl5pPr>
          </a:lstStyle>
          <a:p>
            <a:pPr lvl="0"/>
            <a:r>
              <a:rPr lang="uk-UA" dirty="0"/>
              <a:t>ДИПЛОМНА РОБОТА, ДИПЛОМНИЙ ПРОЕКТ або КУРСОВИЙ ПРОЕКТ </a:t>
            </a:r>
            <a:endParaRPr lang="ru-RU" dirty="0"/>
          </a:p>
        </p:txBody>
      </p:sp>
      <p:sp>
        <p:nvSpPr>
          <p:cNvPr id="27" name="Объект 26"/>
          <p:cNvSpPr>
            <a:spLocks noGrp="1"/>
          </p:cNvSpPr>
          <p:nvPr>
            <p:ph sz="quarter" idx="11" hasCustomPrompt="1"/>
          </p:nvPr>
        </p:nvSpPr>
        <p:spPr>
          <a:xfrm>
            <a:off x="314324" y="285186"/>
            <a:ext cx="7025369" cy="7020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 dirty="0" err="1"/>
              <a:t>Назва</a:t>
            </a:r>
            <a:r>
              <a:rPr lang="ru-RU" dirty="0"/>
              <a:t> факультету та </a:t>
            </a:r>
            <a:r>
              <a:rPr lang="uk-UA" dirty="0"/>
              <a:t>кафедри</a:t>
            </a:r>
            <a:endParaRPr lang="ru-RU" dirty="0"/>
          </a:p>
        </p:txBody>
      </p:sp>
      <p:sp>
        <p:nvSpPr>
          <p:cNvPr id="29" name="Объект 28"/>
          <p:cNvSpPr>
            <a:spLocks noGrp="1"/>
          </p:cNvSpPr>
          <p:nvPr>
            <p:ph sz="quarter" idx="12" hasCustomPrompt="1"/>
          </p:nvPr>
        </p:nvSpPr>
        <p:spPr>
          <a:xfrm>
            <a:off x="254721" y="5477909"/>
            <a:ext cx="7527471" cy="34165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uk-UA" noProof="0" dirty="0"/>
              <a:t>П.І.Б. студента повністю, група</a:t>
            </a:r>
          </a:p>
        </p:txBody>
      </p:sp>
      <p:sp>
        <p:nvSpPr>
          <p:cNvPr id="30" name="Объект 28"/>
          <p:cNvSpPr>
            <a:spLocks noGrp="1"/>
          </p:cNvSpPr>
          <p:nvPr>
            <p:ph sz="quarter" idx="13" hasCustomPrompt="1"/>
          </p:nvPr>
        </p:nvSpPr>
        <p:spPr>
          <a:xfrm>
            <a:off x="2194559" y="5844540"/>
            <a:ext cx="6533061" cy="2851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uk-UA" noProof="0" dirty="0"/>
              <a:t>науковий ступінь, звання та П.І.Б.</a:t>
            </a:r>
          </a:p>
        </p:txBody>
      </p:sp>
      <p:sp>
        <p:nvSpPr>
          <p:cNvPr id="32" name="Объект 28"/>
          <p:cNvSpPr>
            <a:spLocks noGrp="1"/>
          </p:cNvSpPr>
          <p:nvPr>
            <p:ph sz="quarter" idx="15" hasCustomPrompt="1"/>
          </p:nvPr>
        </p:nvSpPr>
        <p:spPr>
          <a:xfrm>
            <a:off x="3600448" y="6493971"/>
            <a:ext cx="2247902" cy="1961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uk-UA" noProof="0" dirty="0"/>
              <a:t>адреса сайту</a:t>
            </a:r>
          </a:p>
        </p:txBody>
      </p:sp>
      <p:cxnSp>
        <p:nvCxnSpPr>
          <p:cNvPr id="17" name="Прямая соединительная линия 16"/>
          <p:cNvCxnSpPr/>
          <p:nvPr userDrawn="1"/>
        </p:nvCxnSpPr>
        <p:spPr>
          <a:xfrm>
            <a:off x="346912" y="5828212"/>
            <a:ext cx="7790160" cy="0"/>
          </a:xfrm>
          <a:prstGeom prst="line">
            <a:avLst/>
          </a:prstGeom>
          <a:ln w="12700">
            <a:solidFill>
              <a:srgbClr val="3146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 userDrawn="1"/>
        </p:nvSpPr>
        <p:spPr>
          <a:xfrm>
            <a:off x="253091" y="6259745"/>
            <a:ext cx="1183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uk-UA" sz="1200" dirty="0"/>
              <a:t>Дата захисту:</a:t>
            </a:r>
          </a:p>
        </p:txBody>
      </p:sp>
      <p:sp>
        <p:nvSpPr>
          <p:cNvPr id="19" name="Объект 28"/>
          <p:cNvSpPr>
            <a:spLocks noGrp="1"/>
          </p:cNvSpPr>
          <p:nvPr>
            <p:ph sz="quarter" idx="16" hasCustomPrompt="1"/>
          </p:nvPr>
        </p:nvSpPr>
        <p:spPr>
          <a:xfrm>
            <a:off x="1257294" y="6277987"/>
            <a:ext cx="2247902" cy="1961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uk-UA" noProof="0" dirty="0"/>
              <a:t>дата захисту</a:t>
            </a:r>
          </a:p>
        </p:txBody>
      </p:sp>
    </p:spTree>
    <p:extLst>
      <p:ext uri="{BB962C8B-B14F-4D97-AF65-F5344CB8AC3E}">
        <p14:creationId xmlns:p14="http://schemas.microsoft.com/office/powerpoint/2010/main" val="172263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із назво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09" y="6073030"/>
            <a:ext cx="11268479" cy="606553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470820" y="6392634"/>
            <a:ext cx="587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C56AA3-0D82-44D9-83B2-C252F27638A7}" type="slidenum">
              <a:rPr lang="ru-RU" sz="1600" smtClean="0"/>
              <a:pPr algn="ctr"/>
              <a:t>‹№›</a:t>
            </a:fld>
            <a:endParaRPr lang="ru-RU" sz="1600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0" hasCustomPrompt="1"/>
          </p:nvPr>
        </p:nvSpPr>
        <p:spPr>
          <a:xfrm>
            <a:off x="176009" y="220889"/>
            <a:ext cx="11817327" cy="96361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baseline="0"/>
            </a:lvl1pPr>
            <a:lvl2pPr marL="457200" indent="0">
              <a:buNone/>
              <a:defRPr sz="2800" b="1"/>
            </a:lvl2pPr>
            <a:lvl3pPr marL="914400" indent="0">
              <a:buNone/>
              <a:defRPr sz="2800" b="1"/>
            </a:lvl3pPr>
            <a:lvl4pPr marL="1371600" indent="0">
              <a:buNone/>
              <a:defRPr sz="2800" b="1"/>
            </a:lvl4pPr>
            <a:lvl5pPr marL="1828800" indent="0">
              <a:buNone/>
              <a:defRPr sz="2800" b="1"/>
            </a:lvl5pPr>
          </a:lstStyle>
          <a:p>
            <a:pPr lvl="0"/>
            <a:r>
              <a:rPr lang="uk-UA" dirty="0"/>
              <a:t>НАЗВА СЛАЙДУ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652916" y="6325828"/>
            <a:ext cx="9960655" cy="23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100" baseline="0"/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uk-UA" noProof="0" dirty="0"/>
              <a:t>П.І.Б. студента, група // дата захисту</a:t>
            </a:r>
          </a:p>
        </p:txBody>
      </p:sp>
    </p:spTree>
    <p:extLst>
      <p:ext uri="{BB962C8B-B14F-4D97-AF65-F5344CB8AC3E}">
        <p14:creationId xmlns:p14="http://schemas.microsoft.com/office/powerpoint/2010/main" val="1680843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без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09" y="6073030"/>
            <a:ext cx="11268479" cy="606553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470820" y="6392634"/>
            <a:ext cx="587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C56AA3-0D82-44D9-83B2-C252F27638A7}" type="slidenum">
              <a:rPr lang="ru-RU" sz="1600" smtClean="0"/>
              <a:pPr algn="ctr"/>
              <a:t>‹№›</a:t>
            </a:fld>
            <a:endParaRPr lang="ru-RU" sz="1600" dirty="0"/>
          </a:p>
        </p:txBody>
      </p:sp>
      <p:sp>
        <p:nvSpPr>
          <p:cNvPr id="9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652916" y="6325828"/>
            <a:ext cx="9960655" cy="23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100" baseline="0"/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uk-UA" noProof="0" dirty="0"/>
              <a:t>П.І.Б. студента, група // дата захисту</a:t>
            </a:r>
          </a:p>
        </p:txBody>
      </p:sp>
    </p:spTree>
    <p:extLst>
      <p:ext uri="{BB962C8B-B14F-4D97-AF65-F5344CB8AC3E}">
        <p14:creationId xmlns:p14="http://schemas.microsoft.com/office/powerpoint/2010/main" val="176168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озді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2015" y="2346098"/>
            <a:ext cx="6174921" cy="2165803"/>
          </a:xfrm>
          <a:prstGeom prst="rect">
            <a:avLst/>
          </a:prstGeom>
        </p:spPr>
        <p:txBody>
          <a:bodyPr anchor="ctr"/>
          <a:lstStyle>
            <a:lvl1pPr>
              <a:defRPr sz="3200" b="1"/>
            </a:lvl1pPr>
          </a:lstStyle>
          <a:p>
            <a:r>
              <a:rPr lang="uk-UA" noProof="0" dirty="0"/>
              <a:t>Назва розділу</a:t>
            </a:r>
          </a:p>
        </p:txBody>
      </p:sp>
    </p:spTree>
    <p:extLst>
      <p:ext uri="{BB962C8B-B14F-4D97-AF65-F5344CB8AC3E}">
        <p14:creationId xmlns:p14="http://schemas.microsoft.com/office/powerpoint/2010/main" val="3139923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озділ зі змі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2015" y="434171"/>
            <a:ext cx="5977345" cy="571669"/>
          </a:xfrm>
          <a:prstGeom prst="rect">
            <a:avLst/>
          </a:prstGeom>
        </p:spPr>
        <p:txBody>
          <a:bodyPr anchor="b"/>
          <a:lstStyle>
            <a:lvl1pPr>
              <a:defRPr sz="3200" b="1"/>
            </a:lvl1pPr>
          </a:lstStyle>
          <a:p>
            <a:r>
              <a:rPr lang="uk-UA" noProof="0" dirty="0"/>
              <a:t>Назва розділу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 hasCustomPrompt="1"/>
          </p:nvPr>
        </p:nvSpPr>
        <p:spPr>
          <a:xfrm>
            <a:off x="332014" y="1172037"/>
            <a:ext cx="5977345" cy="5424706"/>
          </a:xfrm>
          <a:prstGeom prst="rect">
            <a:avLst/>
          </a:prstGeo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  <a:lvl2pPr marL="914400" indent="-457200">
              <a:buFont typeface="+mj-lt"/>
              <a:buAutoNum type="arabicPeriod"/>
              <a:defRPr/>
            </a:lvl2pPr>
            <a:lvl3pPr marL="1371600" indent="-457200">
              <a:buFont typeface="+mj-lt"/>
              <a:buAutoNum type="arabicPeriod"/>
              <a:defRPr/>
            </a:lvl3pPr>
            <a:lvl4pPr marL="1714500" indent="-342900">
              <a:buFont typeface="+mj-lt"/>
              <a:buAutoNum type="arabicPeriod"/>
              <a:defRPr/>
            </a:lvl4pPr>
            <a:lvl5pPr marL="21717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uk-UA" dirty="0"/>
              <a:t>Назва пункту</a:t>
            </a:r>
          </a:p>
          <a:p>
            <a:pPr lvl="0"/>
            <a:r>
              <a:rPr lang="uk-UA" dirty="0"/>
              <a:t>Назва пункту</a:t>
            </a:r>
          </a:p>
          <a:p>
            <a:pPr lvl="0"/>
            <a:r>
              <a:rPr lang="uk-UA" dirty="0"/>
              <a:t>Назва пункту</a:t>
            </a:r>
          </a:p>
          <a:p>
            <a:pPr lvl="0"/>
            <a:r>
              <a:rPr lang="uk-UA" dirty="0"/>
              <a:t>Назва пункту</a:t>
            </a:r>
            <a:endParaRPr lang="ru-RU" dirty="0"/>
          </a:p>
          <a:p>
            <a:pPr lvl="0"/>
            <a:endParaRPr lang="ru-RU" dirty="0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 flipV="1">
            <a:off x="418035" y="1005840"/>
            <a:ext cx="6024327" cy="15776"/>
          </a:xfrm>
          <a:prstGeom prst="line">
            <a:avLst/>
          </a:prstGeom>
          <a:ln w="12700">
            <a:solidFill>
              <a:srgbClr val="3146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0880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1522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2015" y="4511901"/>
            <a:ext cx="699966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Даний файл містить інструкції з використання і приклади макетів.</a:t>
            </a:r>
            <a:br>
              <a:rPr lang="uk-UA" sz="1600" dirty="0"/>
            </a:br>
            <a:r>
              <a:rPr lang="uk-UA" sz="1600" dirty="0"/>
              <a:t>Якщо ви бажаєте створити презентацію, то після ознайомлення </a:t>
            </a:r>
            <a:br>
              <a:rPr lang="uk-UA" sz="1600" dirty="0"/>
            </a:br>
            <a:r>
              <a:rPr lang="uk-UA" sz="1600" dirty="0"/>
              <a:t>із інструкціями потрібно видалити перші 11 слайдів. </a:t>
            </a:r>
            <a:br>
              <a:rPr lang="uk-UA" sz="1600" dirty="0"/>
            </a:br>
            <a:r>
              <a:rPr lang="uk-UA" sz="1600" dirty="0"/>
              <a:t>Наступні слайди можна використовувати як шаблони.</a:t>
            </a:r>
          </a:p>
          <a:p>
            <a:endParaRPr lang="uk-UA" sz="1600" dirty="0"/>
          </a:p>
          <a:p>
            <a:r>
              <a:rPr lang="uk-UA" sz="1200" dirty="0"/>
              <a:t>УВАГА! Якщо ви не заповните такі поля як «Назва слайду», «Назва факультету» тощо, </a:t>
            </a:r>
            <a:br>
              <a:rPr lang="uk-UA" sz="1200" dirty="0"/>
            </a:br>
            <a:r>
              <a:rPr lang="uk-UA" sz="1200" dirty="0"/>
              <a:t>то при показі презентації шаблонний текст в цих полях не буде видно.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42" y="382294"/>
            <a:ext cx="2813303" cy="1116992"/>
          </a:xfrm>
          <a:prstGeom prst="rect">
            <a:avLst/>
          </a:prstGeom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uk-UA" dirty="0"/>
              <a:t>ШАБЛОН ПРЕЗЕНТАЦІЇ</a:t>
            </a:r>
            <a:br>
              <a:rPr lang="uk-UA" dirty="0"/>
            </a:br>
            <a:r>
              <a:rPr lang="uk-UA" dirty="0"/>
              <a:t>для захисту</a:t>
            </a:r>
            <a:br>
              <a:rPr lang="uk-UA" dirty="0"/>
            </a:br>
            <a:r>
              <a:rPr lang="uk-UA" dirty="0"/>
              <a:t>кваліфікаційних робіт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5116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Объект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Объект 1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Объект 1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Объект 14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526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248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873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570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826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Інструкція з використання шаблону презентації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6009" y="1591783"/>
            <a:ext cx="39774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Шаблон має декілька варіантів слайдів:</a:t>
            </a:r>
          </a:p>
          <a:p>
            <a:pPr marL="342900" indent="-342900">
              <a:buAutoNum type="arabicPeriod"/>
            </a:pPr>
            <a:r>
              <a:rPr lang="uk-UA" sz="1600" dirty="0"/>
              <a:t>Титульний</a:t>
            </a:r>
          </a:p>
          <a:p>
            <a:pPr marL="342900" indent="-342900">
              <a:buAutoNum type="arabicPeriod"/>
            </a:pPr>
            <a:r>
              <a:rPr lang="uk-UA" sz="1600" dirty="0"/>
              <a:t>Рядовий слайд із назвою</a:t>
            </a:r>
          </a:p>
          <a:p>
            <a:pPr marL="342900" indent="-342900">
              <a:buAutoNum type="arabicPeriod"/>
            </a:pPr>
            <a:r>
              <a:rPr lang="uk-UA" sz="1600" dirty="0"/>
              <a:t>Рядовий слайд без назви</a:t>
            </a:r>
          </a:p>
          <a:p>
            <a:pPr marL="342900" indent="-342900">
              <a:buAutoNum type="arabicPeriod"/>
            </a:pPr>
            <a:r>
              <a:rPr lang="uk-UA" sz="1600" dirty="0"/>
              <a:t>Слайд для нового розділу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76009" y="2926312"/>
            <a:ext cx="41276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Для того, щоб змінити варіант слайду,</a:t>
            </a:r>
          </a:p>
          <a:p>
            <a:r>
              <a:rPr lang="uk-UA" sz="1600" dirty="0"/>
              <a:t>треба на пустому місці слайду </a:t>
            </a:r>
            <a:r>
              <a:rPr lang="uk-UA" sz="1600" dirty="0" err="1"/>
              <a:t>клікнути</a:t>
            </a:r>
            <a:r>
              <a:rPr lang="uk-UA" sz="1600" dirty="0"/>
              <a:t> </a:t>
            </a:r>
          </a:p>
          <a:p>
            <a:r>
              <a:rPr lang="uk-UA" sz="1600" dirty="0"/>
              <a:t>правою кнопкою миші, щоб викликати</a:t>
            </a:r>
            <a:br>
              <a:rPr lang="uk-UA" sz="1600" dirty="0"/>
            </a:br>
            <a:r>
              <a:rPr lang="uk-UA" sz="1600" dirty="0"/>
              <a:t>контекстне меню і обрати пункт «Макет».</a:t>
            </a:r>
            <a:br>
              <a:rPr lang="ru-RU" sz="1600" dirty="0"/>
            </a:br>
            <a:r>
              <a:rPr lang="uk-UA" sz="1600" dirty="0"/>
              <a:t>Відобразиться набір доступних варіантів.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6009" y="1184502"/>
            <a:ext cx="2944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/>
              <a:t>Варіанти макету слайду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89847" y="4433836"/>
            <a:ext cx="107458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Макет «Титул». Для першого та останнього слайду презентації. </a:t>
            </a:r>
          </a:p>
          <a:p>
            <a:r>
              <a:rPr lang="uk-UA" sz="1600" dirty="0"/>
              <a:t>Макет «Слайд із назвою» - основний варіант рядового слайду презентації. </a:t>
            </a:r>
          </a:p>
          <a:p>
            <a:r>
              <a:rPr lang="uk-UA" sz="1600" dirty="0"/>
              <a:t>Макет «Слайд без назви» - рядовий слайд презентації без назви.</a:t>
            </a:r>
          </a:p>
          <a:p>
            <a:r>
              <a:rPr lang="uk-UA" sz="1600" dirty="0"/>
              <a:t>Макет «Розділ» - для слайдів, що є початковим слайдом нового розділу.</a:t>
            </a:r>
            <a:endParaRPr lang="pl-PL" sz="1600" dirty="0"/>
          </a:p>
          <a:p>
            <a:r>
              <a:rPr lang="uk-UA" sz="1600" dirty="0"/>
              <a:t>Макет «Розділ</a:t>
            </a:r>
            <a:r>
              <a:rPr lang="pl-PL" sz="1600" dirty="0"/>
              <a:t> </a:t>
            </a:r>
            <a:r>
              <a:rPr lang="uk-UA" sz="1600" dirty="0"/>
              <a:t>зі змістом» - для слайдів, що є початковим слайдом нового розділу, де потрібно додавати зміст.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A4F5306-DE93-4BC7-C659-198998642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5241" y="1161449"/>
            <a:ext cx="3599849" cy="350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537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C34927A5-D955-704E-FFBE-0F2093A16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314" y="1144207"/>
            <a:ext cx="3219899" cy="490606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Інструкція з використання шаблону презентації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6009" y="1732488"/>
            <a:ext cx="40184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У титульного слайду та слайду-розділу </a:t>
            </a:r>
            <a:br>
              <a:rPr lang="uk-UA" sz="1600" dirty="0"/>
            </a:br>
            <a:r>
              <a:rPr lang="uk-UA" sz="1600" dirty="0"/>
              <a:t>можна змінити фонове зображення.</a:t>
            </a:r>
            <a:br>
              <a:rPr lang="uk-UA" sz="1600" dirty="0"/>
            </a:br>
            <a:r>
              <a:rPr lang="uk-UA" sz="1600" dirty="0"/>
              <a:t>Для цього потрібно на пустому місці </a:t>
            </a:r>
          </a:p>
          <a:p>
            <a:r>
              <a:rPr lang="uk-UA" sz="1600" dirty="0"/>
              <a:t>такого слайду </a:t>
            </a:r>
            <a:r>
              <a:rPr lang="uk-UA" sz="1600" dirty="0" err="1"/>
              <a:t>клікнути</a:t>
            </a:r>
            <a:r>
              <a:rPr lang="uk-UA" sz="1600" dirty="0"/>
              <a:t> правою кнопкою </a:t>
            </a:r>
            <a:br>
              <a:rPr lang="uk-UA" sz="1600" dirty="0"/>
            </a:br>
            <a:r>
              <a:rPr lang="uk-UA" sz="1600" dirty="0"/>
              <a:t>миші, щоб викликати контекстне меню </a:t>
            </a:r>
            <a:br>
              <a:rPr lang="uk-UA" sz="1600" dirty="0"/>
            </a:br>
            <a:r>
              <a:rPr lang="uk-UA" sz="1600" dirty="0"/>
              <a:t>і обрати пункт «Формат фону».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7865732" y="1184502"/>
            <a:ext cx="42144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Для фону потрібно обирати фотографії </a:t>
            </a:r>
            <a:br>
              <a:rPr lang="uk-UA" sz="1600" dirty="0"/>
            </a:br>
            <a:r>
              <a:rPr lang="uk-UA" sz="1600" dirty="0"/>
              <a:t>високої якості та великого розміру.</a:t>
            </a:r>
            <a:br>
              <a:rPr lang="uk-UA" sz="1600" dirty="0"/>
            </a:br>
            <a:r>
              <a:rPr lang="uk-UA" sz="1600" dirty="0"/>
              <a:t>Висота зображення повинна бути </a:t>
            </a:r>
            <a:br>
              <a:rPr lang="uk-UA" sz="1600" dirty="0"/>
            </a:br>
            <a:r>
              <a:rPr lang="uk-UA" sz="1600" dirty="0"/>
              <a:t>більшою за 1080 пікселів.</a:t>
            </a:r>
          </a:p>
          <a:p>
            <a:endParaRPr lang="uk-UA" sz="1600" dirty="0"/>
          </a:p>
          <a:p>
            <a:r>
              <a:rPr lang="uk-UA" sz="1600" dirty="0"/>
              <a:t>Послідовність дій:</a:t>
            </a:r>
          </a:p>
          <a:p>
            <a:r>
              <a:rPr lang="uk-UA" sz="1600" dirty="0"/>
              <a:t>1 – обрати пункт «Рисунок або текстура»</a:t>
            </a:r>
          </a:p>
          <a:p>
            <a:r>
              <a:rPr lang="uk-UA" sz="1600" dirty="0"/>
              <a:t>2 – Натиснути кнопку «Файл» і обрати </a:t>
            </a:r>
            <a:br>
              <a:rPr lang="uk-UA" sz="1600" dirty="0"/>
            </a:br>
            <a:r>
              <a:rPr lang="uk-UA" sz="1600" dirty="0"/>
              <a:t>файл зображення</a:t>
            </a:r>
          </a:p>
          <a:p>
            <a:endParaRPr lang="uk-UA" sz="1600" dirty="0"/>
          </a:p>
          <a:p>
            <a:r>
              <a:rPr lang="uk-UA" sz="1600" dirty="0"/>
              <a:t>Якщо ви хочете посунути зображення так, щоб його було краще видно, то можна це зробити так:</a:t>
            </a:r>
            <a:br>
              <a:rPr lang="uk-UA" sz="1600" dirty="0"/>
            </a:br>
            <a:r>
              <a:rPr lang="uk-UA" sz="1600" dirty="0"/>
              <a:t>- вписати в поля (3) і (4) ОДНАКОВІ значення зсуву зображення із різними знаками (в (3) – </a:t>
            </a:r>
            <a:r>
              <a:rPr lang="uk-UA" sz="1600" dirty="0" err="1"/>
              <a:t>додатнє</a:t>
            </a:r>
            <a:r>
              <a:rPr lang="uk-UA" sz="1600" dirty="0"/>
              <a:t>, в (4) – від’ємне).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382529" y="2806290"/>
            <a:ext cx="5471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093051" y="26216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1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4382529" y="3815426"/>
            <a:ext cx="5471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093051" y="363076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2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4382529" y="4898704"/>
            <a:ext cx="5471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093051" y="471403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3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4377635" y="5161564"/>
            <a:ext cx="5471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88157" y="497689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6009" y="5561786"/>
            <a:ext cx="39072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/>
              <a:t>* Пояснення наведено для версії </a:t>
            </a:r>
            <a:r>
              <a:rPr lang="pl-PL" sz="1050" dirty="0"/>
              <a:t>Microsoft PowerPoint 2016</a:t>
            </a:r>
            <a:r>
              <a:rPr lang="uk-UA" sz="1050" dirty="0"/>
              <a:t>, </a:t>
            </a:r>
            <a:br>
              <a:rPr lang="uk-UA" sz="1050" dirty="0"/>
            </a:br>
            <a:r>
              <a:rPr lang="uk-UA" sz="1050" dirty="0"/>
              <a:t>але для інших версій процес виглядає аналогічно.</a:t>
            </a:r>
            <a:endParaRPr lang="ru-RU" sz="1050" dirty="0"/>
          </a:p>
        </p:txBody>
      </p:sp>
      <p:sp>
        <p:nvSpPr>
          <p:cNvPr id="23" name="TextBox 22"/>
          <p:cNvSpPr txBox="1"/>
          <p:nvPr/>
        </p:nvSpPr>
        <p:spPr>
          <a:xfrm>
            <a:off x="7865732" y="5216375"/>
            <a:ext cx="421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/>
              <a:t>Наприклад, для того, щоб змістити зображення, потрібно у поле (3) вписати значення  20%,</a:t>
            </a:r>
            <a:br>
              <a:rPr lang="uk-UA" sz="1200" dirty="0"/>
            </a:br>
            <a:r>
              <a:rPr lang="uk-UA" sz="1200" dirty="0"/>
              <a:t>	     а в поле (4) значення -20%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76009" y="1262695"/>
            <a:ext cx="346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/>
              <a:t>Зміна фонового зображення</a:t>
            </a:r>
            <a:endParaRPr lang="ru-RU" b="1" dirty="0"/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23D6450-CDB2-07B1-D55F-4F62969C6C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779" y="3292523"/>
            <a:ext cx="1692548" cy="225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719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Приклад слайдів</a:t>
            </a:r>
            <a:br>
              <a:rPr lang="uk-UA" dirty="0"/>
            </a:br>
            <a:r>
              <a:rPr lang="uk-UA" dirty="0"/>
              <a:t>презентації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1266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/>
              <a:t>Оцінка параметрів проектування бетонних конструкцій при будівництві підземного паркінгу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uk-UA" dirty="0"/>
              <a:t>КВАЛІФІКАЦІЙНА РОБОТА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uk-UA" dirty="0"/>
              <a:t>Факультет будівництва</a:t>
            </a:r>
          </a:p>
          <a:p>
            <a:r>
              <a:rPr lang="uk-UA" dirty="0"/>
              <a:t>Кафедра будівництва, геомеханіки та геотехніки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uk-UA" dirty="0"/>
              <a:t>Олексій Олександрович ШЕВЧЕНКО, група БДб-01-1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dirty="0" err="1"/>
              <a:t>д.т.н</a:t>
            </a:r>
            <a:r>
              <a:rPr lang="uk-UA" dirty="0"/>
              <a:t>., проф. А.М. Роєнко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pl-PL" dirty="0"/>
              <a:t>b</a:t>
            </a:r>
            <a:r>
              <a:rPr lang="en-US" dirty="0"/>
              <a:t>g.ntudp.com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uk-UA" dirty="0"/>
              <a:t>01.06.2022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8533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Порівняння характеристик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uk-UA" dirty="0"/>
              <a:t>Олексій Олександрович ШЕВЧЕНКО, група БДб-01-1</a:t>
            </a:r>
            <a:r>
              <a:rPr lang="ru-RU" dirty="0"/>
              <a:t> // 01.06.2006</a:t>
            </a: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1776627" y="1286735"/>
          <a:ext cx="8128000" cy="4936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38220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0" t="-17000" r="-30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Розділ 3.</a:t>
            </a:r>
            <a:br>
              <a:rPr lang="uk-UA" dirty="0"/>
            </a:br>
            <a:r>
              <a:rPr lang="uk-UA" dirty="0"/>
              <a:t>Лабораторні дослідження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496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0" t="-17000" r="-30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uk-UA" dirty="0"/>
              <a:t>Зміст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Класифікація</a:t>
            </a:r>
          </a:p>
          <a:p>
            <a:r>
              <a:rPr lang="uk-UA" dirty="0"/>
              <a:t>Характеристики</a:t>
            </a:r>
          </a:p>
          <a:p>
            <a:r>
              <a:rPr lang="uk-UA" dirty="0"/>
              <a:t>Види випробувань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085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Приклади пустих слайдів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7190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DNU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035F8E"/>
      </a:accent2>
      <a:accent3>
        <a:srgbClr val="70AD47"/>
      </a:accent3>
      <a:accent4>
        <a:srgbClr val="093864"/>
      </a:accent4>
      <a:accent5>
        <a:srgbClr val="ED7D31"/>
      </a:accent5>
      <a:accent6>
        <a:srgbClr val="FFC000"/>
      </a:accent6>
      <a:hlink>
        <a:srgbClr val="5B9BD5"/>
      </a:hlink>
      <a:folHlink>
        <a:srgbClr val="70AD47"/>
      </a:folHlink>
    </a:clrScheme>
    <a:fontScheme name="DNUT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487</Words>
  <Application>Microsoft Office PowerPoint</Application>
  <PresentationFormat>Широкий екран</PresentationFormat>
  <Paragraphs>53</Paragraphs>
  <Slides>14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ШАБЛОН ПРЕЗЕНТАЦІЇ для захисту кваліфікаційних робіт</vt:lpstr>
      <vt:lpstr>Презентація PowerPoint</vt:lpstr>
      <vt:lpstr>Презентація PowerPoint</vt:lpstr>
      <vt:lpstr>Приклад слайдів презентації</vt:lpstr>
      <vt:lpstr>Оцінка параметрів проектування бетонних конструкцій при будівництві підземного паркінгу</vt:lpstr>
      <vt:lpstr>Презентація PowerPoint</vt:lpstr>
      <vt:lpstr>Розділ 3. Лабораторні дослідження</vt:lpstr>
      <vt:lpstr>Зміст</vt:lpstr>
      <vt:lpstr>Приклади пустих слайдів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Новодранова Наталія Олександрівна</cp:lastModifiedBy>
  <cp:revision>61</cp:revision>
  <dcterms:created xsi:type="dcterms:W3CDTF">2018-01-06T22:34:48Z</dcterms:created>
  <dcterms:modified xsi:type="dcterms:W3CDTF">2022-05-17T18:06:45Z</dcterms:modified>
</cp:coreProperties>
</file>